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3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575535" y="-631319"/>
            <a:ext cx="5904656" cy="812063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361673" y="-1229599"/>
            <a:ext cx="6552728" cy="901192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513637" y="-569420"/>
            <a:ext cx="5958530" cy="8194731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562077" y="-1009296"/>
            <a:ext cx="6383987" cy="8779859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764134" y="-1166011"/>
            <a:ext cx="6213855" cy="8545878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515571" y="-643361"/>
            <a:ext cx="5968844" cy="8208914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412607" y="-828431"/>
            <a:ext cx="6187614" cy="8509788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709780" y="-841943"/>
            <a:ext cx="6259621" cy="8608819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544062" y="-887879"/>
            <a:ext cx="6120680" cy="8417734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413558" y="-901391"/>
            <a:ext cx="6192689" cy="851676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548036" y="-891851"/>
            <a:ext cx="6141847" cy="8446846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568468" y="-768268"/>
            <a:ext cx="5866996" cy="806884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764134" y="-905363"/>
            <a:ext cx="6213855" cy="854587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493940" y="-837756"/>
            <a:ext cx="6237310" cy="8578134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05310" y="-1205310"/>
            <a:ext cx="6423287" cy="8833907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416294" y="-760110"/>
            <a:ext cx="6207263" cy="8536811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2021-02-18T20:04:51Z</dcterms:created>
  <dcterms:modified xsi:type="dcterms:W3CDTF">2021-02-18T20:11:25Z</dcterms:modified>
</cp:coreProperties>
</file>